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3" r:id="rId4"/>
    <p:sldId id="284" r:id="rId5"/>
    <p:sldId id="297" r:id="rId6"/>
    <p:sldId id="259" r:id="rId7"/>
    <p:sldId id="260" r:id="rId8"/>
    <p:sldId id="261" r:id="rId9"/>
    <p:sldId id="262" r:id="rId10"/>
    <p:sldId id="257" r:id="rId11"/>
    <p:sldId id="263" r:id="rId12"/>
    <p:sldId id="264" r:id="rId13"/>
    <p:sldId id="258" r:id="rId14"/>
    <p:sldId id="265" r:id="rId15"/>
    <p:sldId id="266" r:id="rId16"/>
    <p:sldId id="267" r:id="rId17"/>
    <p:sldId id="268" r:id="rId18"/>
    <p:sldId id="269" r:id="rId19"/>
    <p:sldId id="270" r:id="rId20"/>
    <p:sldId id="271" r:id="rId21"/>
    <p:sldId id="272" r:id="rId22"/>
    <p:sldId id="273" r:id="rId23"/>
    <p:sldId id="285" r:id="rId24"/>
    <p:sldId id="286" r:id="rId25"/>
    <p:sldId id="274" r:id="rId26"/>
    <p:sldId id="275" r:id="rId27"/>
    <p:sldId id="276" r:id="rId28"/>
    <p:sldId id="277" r:id="rId29"/>
    <p:sldId id="278" r:id="rId30"/>
    <p:sldId id="279"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E3251-E006-4AA4-940E-DC9E408CB50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3251-E006-4AA4-940E-DC9E408CB50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3251-E006-4AA4-940E-DC9E408CB50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110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2779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9190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664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482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805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9027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473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3251-E006-4AA4-940E-DC9E408CB50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415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62745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55376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842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696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07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79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36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638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6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E3251-E006-4AA4-940E-DC9E408CB506}"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40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81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574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19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E3251-E006-4AA4-940E-DC9E408CB506}"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E3251-E006-4AA4-940E-DC9E408CB506}"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E3251-E006-4AA4-940E-DC9E408CB506}"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3251-E006-4AA4-940E-DC9E408CB506}"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3251-E006-4AA4-940E-DC9E408CB506}"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3251-E006-4AA4-940E-DC9E408CB506}"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3739F-5AE8-4069-BDFF-D6568B0D77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E3251-E006-4AA4-940E-DC9E408CB506}" type="datetimeFigureOut">
              <a:rPr lang="en-US" smtClean="0"/>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739F-5AE8-4069-BDFF-D6568B0D77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58F93-E607-4B7D-8F02-2B9F0C4A92CE}" type="datetimeFigureOut">
              <a:rPr lang="ms-MY" smtClean="0">
                <a:solidFill>
                  <a:prstClr val="black">
                    <a:tint val="75000"/>
                  </a:prstClr>
                </a:solidFill>
              </a:rPr>
              <a:pPr/>
              <a:t>14/01/2016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46353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AF6A-32EB-44AF-BE6C-CEC4A83B52E4}" type="datetimeFigureOut">
              <a:rPr lang="en-US" smtClean="0">
                <a:solidFill>
                  <a:prstClr val="black">
                    <a:tint val="75000"/>
                  </a:prstClr>
                </a:solidFill>
              </a:rPr>
              <a:pPr/>
              <a:t>1/14/2016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C6E15-4375-46C2-985B-786C599E2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212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6357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95554"/>
            <a:ext cx="8229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berhadapan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ancaman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Akidah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7544" y="1208843"/>
            <a:ext cx="8229600" cy="1458157"/>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Musuh-musuh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memburukkan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imej</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umatnya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gambaran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jumud</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bertamadun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ganas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5" name="Rounded Rectangle 4"/>
          <p:cNvSpPr/>
          <p:nvPr/>
        </p:nvSpPr>
        <p:spPr>
          <a:xfrm>
            <a:off x="495977" y="2819400"/>
            <a:ext cx="8229600" cy="1767130"/>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sv-SE"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diserang dari pelbagai sudut dan cara, melalui ideologi, gaya hidup, cara berpakaian, makanan, minuman, hiburan-hiburan yang melalaikan dan </a:t>
            </a: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3276600" y="4724400"/>
            <a:ext cx="5420544" cy="12192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terpengaruh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Curved Right Arrow 6"/>
          <p:cNvSpPr/>
          <p:nvPr/>
        </p:nvSpPr>
        <p:spPr>
          <a:xfrm rot="19477720">
            <a:off x="2286000" y="4534214"/>
            <a:ext cx="914400" cy="1066800"/>
          </a:xfrm>
          <a:prstGeom prst="curvedRightArrow">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54726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313492"/>
            <a:ext cx="810654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Persoalan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33400" y="1106183"/>
            <a:ext cx="7572428" cy="1256017"/>
          </a:xfrm>
          <a:prstGeom prst="roundRect">
            <a:avLst>
              <a:gd name="adj" fmla="val 26725"/>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Bagaimanakah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ketahanan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rohani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5" name="Rounded Rectangle 4"/>
          <p:cNvSpPr/>
          <p:nvPr/>
        </p:nvSpPr>
        <p:spPr>
          <a:xfrm>
            <a:off x="626888" y="2474247"/>
            <a:ext cx="7427272" cy="1672600"/>
          </a:xfrm>
          <a:prstGeom prst="roundRect">
            <a:avLst>
              <a:gd name="adj" fmla="val 351"/>
            </a:avLst>
          </a:prstGeom>
          <a:solidFill>
            <a:srgbClr val="FF0066">
              <a:alpha val="3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Bagaimanakah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nanti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nilai-nilai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6" name="Down Arrow 5"/>
          <p:cNvSpPr/>
          <p:nvPr/>
        </p:nvSpPr>
        <p:spPr>
          <a:xfrm>
            <a:off x="6296469" y="6291808"/>
            <a:ext cx="2091955" cy="449560"/>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Curved Down Arrow 6"/>
          <p:cNvSpPr/>
          <p:nvPr/>
        </p:nvSpPr>
        <p:spPr>
          <a:xfrm rot="4915872">
            <a:off x="7691108" y="1976103"/>
            <a:ext cx="719322" cy="670993"/>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467544" y="4419600"/>
            <a:ext cx="8371656" cy="1872208"/>
          </a:xfrm>
          <a:prstGeom prst="roundRect">
            <a:avLst>
              <a:gd name="adj" fmla="val 26725"/>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Apakah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al-Quran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Muhammad </a:t>
            </a:r>
            <a:r>
              <a:rPr lang="ar-SA" sz="2400" b="1" dirty="0">
                <a:ln>
                  <a:solidFill>
                    <a:schemeClr val="tx1"/>
                  </a:solidFill>
                </a:ln>
                <a:solidFill>
                  <a:schemeClr val="bg1"/>
                </a:solidFill>
                <a:effectLst>
                  <a:glow rad="101600">
                    <a:schemeClr val="tx1">
                      <a:alpha val="60000"/>
                    </a:schemeClr>
                  </a:glow>
                </a:effectLst>
                <a:latin typeface="Arial Black" pitchFamily="34" charset="0"/>
                <a:cs typeface="Arial" charset="0"/>
              </a:rPr>
              <a:t>ﷺ</a:t>
            </a:r>
            <a:r>
              <a:rPr lang="ar-SA"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rujukan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panduan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Apakah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surau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9" name="Curved Down Arrow 8"/>
          <p:cNvSpPr/>
          <p:nvPr/>
        </p:nvSpPr>
        <p:spPr>
          <a:xfrm rot="4915872">
            <a:off x="7757762" y="3894695"/>
            <a:ext cx="1009694" cy="634386"/>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762000" y="1219200"/>
            <a:ext cx="7620000" cy="24765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90600" y="1601450"/>
            <a:ext cx="7239000" cy="1446550"/>
          </a:xfrm>
          <a:prstGeom prst="rect">
            <a:avLst/>
          </a:prstGeom>
          <a:solidFill>
            <a:schemeClr val="bg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يُوشِكُ أَنْ تَدَاعَى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عَلَيْكُمُ الأُمَمُ،</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كَمَا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تَدَاعَى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الْأَكَلَةُ عَلَى قَصْعَتِهَا.</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ounded Rectangle 5"/>
          <p:cNvSpPr/>
          <p:nvPr/>
        </p:nvSpPr>
        <p:spPr>
          <a:xfrm>
            <a:off x="1087272" y="4267200"/>
            <a:ext cx="7086600" cy="17526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 suatu ketika nanti, </a:t>
            </a: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umat-umat </a:t>
            </a: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lain akan bersatu mengerumuni kamu, sebagaimana mereka mengerumuni meja hidangan.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 name="Rectangle 1"/>
          <p:cNvSpPr/>
          <p:nvPr/>
        </p:nvSpPr>
        <p:spPr>
          <a:xfrm>
            <a:off x="1937587" y="284202"/>
            <a:ext cx="5063181" cy="553998"/>
          </a:xfrm>
          <a:prstGeom prst="rect">
            <a:avLst/>
          </a:prstGeom>
        </p:spPr>
        <p:txBody>
          <a:bodyPr wrap="none">
            <a:spAutoFit/>
          </a:bodyPr>
          <a:lstStyle/>
          <a:p>
            <a:pPr algn="ctr">
              <a:defRPr/>
            </a:pP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3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4726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762000" y="533400"/>
            <a:ext cx="7620000" cy="2164307"/>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90600" y="915650"/>
            <a:ext cx="7239000" cy="769441"/>
          </a:xfrm>
          <a:prstGeom prst="rect">
            <a:avLst/>
          </a:prstGeom>
          <a:solidFill>
            <a:schemeClr val="bg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فَقَالَ قَائِلٌ: وَمِنْ قِلَّةٍ نَحْنُ يَوْمَئِذٍ ؟</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 Diagonal Corner Rectangle 4"/>
          <p:cNvSpPr/>
          <p:nvPr/>
        </p:nvSpPr>
        <p:spPr>
          <a:xfrm>
            <a:off x="152400" y="304800"/>
            <a:ext cx="1624084" cy="5334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Soalan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6" name="Rounded Rectangle 5"/>
          <p:cNvSpPr/>
          <p:nvPr/>
        </p:nvSpPr>
        <p:spPr>
          <a:xfrm>
            <a:off x="1066800" y="1752600"/>
            <a:ext cx="7086600" cy="8382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 bertanya: Apakah ketika itu, bilangan kami sedikit?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785884" y="2971800"/>
            <a:ext cx="7620000" cy="33528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1014484" y="3150275"/>
            <a:ext cx="7239000" cy="2031325"/>
          </a:xfrm>
          <a:prstGeom prst="rect">
            <a:avLst/>
          </a:prstGeom>
          <a:solidFill>
            <a:schemeClr val="bg1">
              <a:alpha val="32000"/>
            </a:schemeClr>
          </a:solidFill>
        </p:spPr>
        <p:txBody>
          <a:bodyPr wrap="square">
            <a:spAutoFit/>
          </a:bodyPr>
          <a:lstStyle/>
          <a:p>
            <a:pPr algn="ctr" rtl="1"/>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بَلْ أَنْتُمْ يَوْمَئِذٍ كَثِيْرٌ، وَلَكِنَّكُمْ غُثَاءٌ كَغُثَاءِ السَّيْلِ.</a:t>
            </a:r>
            <a:r>
              <a:rPr lang="en-US"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وَلَيَنْزِعَنَّ اللهُ مِنْ صُدُورِ عَدُوِّكُمُ الْمَهَابَةَ مِنْكُمْ، وَلَيَقْذِفَنَّ  فِى قُلُوبِكُمُ اْلوَهْنَ.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9" name="Round Diagonal Corner Rectangle 8"/>
          <p:cNvSpPr/>
          <p:nvPr/>
        </p:nvSpPr>
        <p:spPr>
          <a:xfrm>
            <a:off x="152400" y="2743200"/>
            <a:ext cx="1676400" cy="5334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Jawab</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10" name="Rounded Rectangle 9"/>
          <p:cNvSpPr/>
          <p:nvPr/>
        </p:nvSpPr>
        <p:spPr>
          <a:xfrm>
            <a:off x="1143000" y="5150893"/>
            <a:ext cx="7086600" cy="1554707"/>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Malah ketika itu, kamu ramai. Tetapi kamu hanyalah seumpama buih seperti buih di lautan. Allah akan mencabut rasa kehebatan kamu dari hati musuh kamu dan mencampakkan ke dalam hati kamu al-Wahan.</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54726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762000" y="762000"/>
            <a:ext cx="7620000" cy="24765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90600" y="1144250"/>
            <a:ext cx="7239000" cy="769441"/>
          </a:xfrm>
          <a:prstGeom prst="rect">
            <a:avLst/>
          </a:prstGeom>
          <a:solidFill>
            <a:schemeClr val="bg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فَقَالَ قَائِلٌ يَا رَسُولَ الله وَمَا اْلوَهْنُ ؟</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 Diagonal Corner Rectangle 4"/>
          <p:cNvSpPr/>
          <p:nvPr/>
        </p:nvSpPr>
        <p:spPr>
          <a:xfrm>
            <a:off x="204716" y="381000"/>
            <a:ext cx="4343400" cy="5334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Soalan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6" name="Rounded Rectangle 5"/>
          <p:cNvSpPr/>
          <p:nvPr/>
        </p:nvSpPr>
        <p:spPr>
          <a:xfrm>
            <a:off x="1066800" y="2057400"/>
            <a:ext cx="7086600" cy="1021307"/>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Sahabat bertanya: Apakah al- Wahan itu, wahai Rasulullah?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785884" y="4038600"/>
            <a:ext cx="7620000" cy="21336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1014484" y="4420850"/>
            <a:ext cx="7239000" cy="769441"/>
          </a:xfrm>
          <a:prstGeom prst="rect">
            <a:avLst/>
          </a:prstGeom>
          <a:solidFill>
            <a:schemeClr val="bg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حُبُّ الدُنْيَا وَكَرَاهِيَةُ الْمَوتِ.</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9" name="Round Diagonal Corner Rectangle 8"/>
          <p:cNvSpPr/>
          <p:nvPr/>
        </p:nvSpPr>
        <p:spPr>
          <a:xfrm>
            <a:off x="228600" y="3657600"/>
            <a:ext cx="4343400" cy="5334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Jawab</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10" name="Rounded Rectangle 9"/>
          <p:cNvSpPr/>
          <p:nvPr/>
        </p:nvSpPr>
        <p:spPr>
          <a:xfrm>
            <a:off x="1090684" y="5334000"/>
            <a:ext cx="7086600" cy="640307"/>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Cintakan dunia dan bencikan kematian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54726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68" y="116632"/>
            <a:ext cx="8929688" cy="954107"/>
          </a:xfrm>
          <a:prstGeom prst="rect">
            <a:avLst/>
          </a:prstGeom>
        </p:spPr>
        <p:txBody>
          <a:bodyPr>
            <a:spAutoFit/>
          </a:bodyPr>
          <a:lstStyle/>
          <a:p>
            <a:pPr algn="ctr" fontAlgn="auto">
              <a:spcBef>
                <a:spcPts val="0"/>
              </a:spcBef>
              <a:spcAft>
                <a:spcPts val="0"/>
              </a:spcAft>
              <a:defRPr/>
            </a:pP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 adalah perhiasan dan </a:t>
            </a:r>
            <a:endPar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 ibubapa.</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85800" y="1484784"/>
            <a:ext cx="7946435" cy="1000132"/>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Merupakan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anugerah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s.w.t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85800" y="2708920"/>
            <a:ext cx="7946435" cy="1558280"/>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perhatian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terutama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sudut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tarbiyah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rohani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berhadapan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cabaran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62000" y="4495800"/>
            <a:ext cx="7772400" cy="1295400"/>
          </a:xfrm>
          <a:prstGeom prst="roundRect">
            <a:avLst>
              <a:gd name="adj" fmla="val 351"/>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Hiasilah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terpuji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tindakan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percakapan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4726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314980"/>
            <a:ext cx="8763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288447"/>
            <a:ext cx="9144000" cy="1631216"/>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menyintai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menyintai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ahli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keluarganya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penanggung</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ar-SA"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Quran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Naungan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Arasy</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naungan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naungan</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12776"/>
            <a:ext cx="8991600" cy="2123658"/>
          </a:xfrm>
          <a:prstGeom prst="rect">
            <a:avLst/>
          </a:prstGeom>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أَدِّبُواْ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أَوْلاَدَكُمْ عَلَى ثَلاَثِ خِصَالٍ: عَلَى حُبِّ نَبِيِّكُمْ, وَحُبِّ أَهْـلِ بَيْتِهِ، وَعَلَى قِرَاءَةِ الْقُرْءَانِ. فَـإِنَّ حَمَلَةَ الْقُرْءَانِ فِى ظِلِّ عَرْشِ اللهِ يَوْمَ لاَ ظِلَّ إِلاَّ ظِلُّهُ.  </a:t>
            </a:r>
            <a:r>
              <a:rPr lang="ar-SA" sz="2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2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السَّيُوْطِي </a:t>
            </a:r>
            <a:r>
              <a:rPr lang="ar-SA" sz="2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الجامع الصغير</a:t>
            </a:r>
            <a:endParaRPr lang="en-US" sz="2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4726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1000" y="116632"/>
            <a:ext cx="8382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Mencintai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mencontohi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09600" y="3352800"/>
            <a:ext cx="8077200" cy="1143000"/>
          </a:xfrm>
          <a:prstGeom prst="roundRect">
            <a:avLst>
              <a:gd name="adj" fmla="val 351"/>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Menyintai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al-Quran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mempelajari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Quranul</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Karim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4915872">
            <a:off x="8158792" y="2726461"/>
            <a:ext cx="1151451" cy="714202"/>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Rounded Rectangle 5"/>
          <p:cNvSpPr/>
          <p:nvPr/>
        </p:nvSpPr>
        <p:spPr>
          <a:xfrm>
            <a:off x="599256" y="1873424"/>
            <a:ext cx="8077200" cy="1143000"/>
          </a:xfrm>
          <a:prstGeom prst="roundRect">
            <a:avLst>
              <a:gd name="adj" fmla="val 35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sunnah-sunnah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4726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116632"/>
            <a:ext cx="864096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depan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bergantung</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realiti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generasi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4" name="AutoShape 9"/>
          <p:cNvSpPr>
            <a:spLocks noChangeArrowheads="1"/>
          </p:cNvSpPr>
          <p:nvPr/>
        </p:nvSpPr>
        <p:spPr bwMode="auto">
          <a:xfrm>
            <a:off x="457200" y="5562600"/>
            <a:ext cx="8305800" cy="720080"/>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Melahirkan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Bahagia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Rakyat Sejahtera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Hexagon 4"/>
          <p:cNvSpPr/>
          <p:nvPr/>
        </p:nvSpPr>
        <p:spPr>
          <a:xfrm>
            <a:off x="762000" y="1520408"/>
            <a:ext cx="7620000" cy="1375191"/>
          </a:xfrm>
          <a:prstGeom prst="hexagon">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memupuk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didikan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endParaRPr lang="en-MY" sz="2400" dirty="0"/>
          </a:p>
        </p:txBody>
      </p:sp>
      <p:sp>
        <p:nvSpPr>
          <p:cNvPr id="6" name="Hexagon 5"/>
          <p:cNvSpPr/>
          <p:nvPr/>
        </p:nvSpPr>
        <p:spPr>
          <a:xfrm>
            <a:off x="701080" y="3200400"/>
            <a:ext cx="7757120" cy="1981200"/>
          </a:xfrm>
          <a:prstGeom prst="hexagon">
            <a:avLst/>
          </a:prstGeom>
          <a:solidFill>
            <a:schemeClr val="accent3">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didikan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pemikiran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emosi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pergaulan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400" dirty="0"/>
          </a:p>
        </p:txBody>
      </p:sp>
    </p:spTree>
    <p:extLst>
      <p:ext uri="{BB962C8B-B14F-4D97-AF65-F5344CB8AC3E}">
        <p14:creationId xmlns:p14="http://schemas.microsoft.com/office/powerpoint/2010/main" val="54726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Tahrim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980672"/>
            <a:ext cx="9144000" cy="2246769"/>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bahan-bahan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bakarannya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berhala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dijaga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dikawal</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malaikat-malaikat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kasar</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layanannya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menderhaka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578272"/>
            <a:ext cx="9144000" cy="2123658"/>
          </a:xfrm>
          <a:prstGeom prst="rect">
            <a:avLst/>
          </a:prstGeom>
          <a:solidFill>
            <a:srgbClr val="00B0F0">
              <a:alpha val="16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قُوا أَنفُسَكُمْ وَأَهْلِيكُمْ نَارًا وَقُودُهَا النَّاسُ وَالْحِجَارَةُ عَلَيْهَا مَلَائِكَةٌ غِلَاظٌ شِدَادٌ لَا يَعْصُونَ اللَّهَ مَا أَمَرَهُمْ وَيَفْعَلُونَ مَا يُؤْمَرُونَ</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4726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8534400" cy="6553200"/>
          </a:xfrm>
        </p:spPr>
      </p:pic>
      <p:sp>
        <p:nvSpPr>
          <p:cNvPr id="5" name="Striped Right Arrow 4"/>
          <p:cNvSpPr/>
          <p:nvPr/>
        </p:nvSpPr>
        <p:spPr>
          <a:xfrm rot="2579852" flipV="1">
            <a:off x="119626" y="4262357"/>
            <a:ext cx="507374" cy="339929"/>
          </a:xfrm>
          <a:prstGeom prst="stripedRightArrow">
            <a:avLst>
              <a:gd name="adj1" fmla="val 50000"/>
              <a:gd name="adj2" fmla="val 54428"/>
            </a:avLst>
          </a:prstGeom>
          <a:solidFill>
            <a:srgbClr val="FF0000"/>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solidFill>
                <a:prstClr val="black"/>
              </a:solidFill>
            </a:endParaRPr>
          </a:p>
        </p:txBody>
      </p:sp>
    </p:spTree>
    <p:extLst>
      <p:ext uri="{BB962C8B-B14F-4D97-AF65-F5344CB8AC3E}">
        <p14:creationId xmlns:p14="http://schemas.microsoft.com/office/powerpoint/2010/main" val="128976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1001" y="304800"/>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
        <p:nvSpPr>
          <p:cNvPr id="4" name="Rectangle 3"/>
          <p:cNvSpPr/>
          <p:nvPr/>
        </p:nvSpPr>
        <p:spPr>
          <a:xfrm>
            <a:off x="-32" y="1267544"/>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لِيْ وَلَكُمْ فِي القُرْآنِ العَظِيْمِ وَنَفَعَنِي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وَإِيَّاكُمْ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بِمَا فِيْهِ مِنَ الآيَاتِ وَالذِّكْرِ الحَكِيْمِ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مِنِّي وَمِنْكُمْ تِلاوَتَهُ إِنَّهُ هُوَ السَّمِيْعُ العَلِيْمُ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وَاسْتَغْفِرُ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العَظِيْمَ لِيْ وَلَكُمْ وَلِسَائِرِ الُمْسِلِمْينَ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وَالمُسْلِمَاتِ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وَالمُؤْمِنِيْنَ وَالمُؤْمِنَاتِ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47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1796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940760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260648"/>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32287"/>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223087"/>
            <a:ext cx="9144000" cy="1077218"/>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6024" y="1556792"/>
            <a:ext cx="8748464" cy="1631216"/>
          </a:xfrm>
          <a:prstGeom prst="rect">
            <a:avLst/>
          </a:prstGeom>
          <a:no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262389"/>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495400"/>
            <a:ext cx="9144000" cy="1692771"/>
          </a:xfrm>
          <a:prstGeom prst="rect">
            <a:avLst/>
          </a:prstGeom>
          <a:solidFill>
            <a:schemeClr val="bg1">
              <a:alpha val="25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3" y="316974"/>
            <a:ext cx="821537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14976"/>
            <a:ext cx="8460432"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3845366"/>
            <a:ext cx="8820472"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9" y="254911"/>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1785590"/>
            <a:ext cx="7620000"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2511"/>
            <a:ext cx="9144000" cy="1384995"/>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1488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Asr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134561"/>
            <a:ext cx="9144000" cy="1938992"/>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kerugian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berpesan-pesan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berpesan-pesan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sabar</a:t>
            </a:r>
            <a:r>
              <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5800" y="1258669"/>
            <a:ext cx="7620000" cy="2308324"/>
          </a:xfrm>
          <a:prstGeom prst="rect">
            <a:avLst/>
          </a:prstGeom>
          <a:no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وَالْعَصْرِ</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 الْإِنسَانَ لَفِي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خُسْرٍ</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إِلَّا الَّذِينَ آمَنُوا وَعَمِلُوا الصَّالِحَاتِ وَتَوَاصَوْا بِالْحَقِّ وَتَوَاصَوْا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بِالصَّبْرِ. </a:t>
            </a:r>
            <a:endPar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47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260648"/>
            <a:ext cx="709228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Memanfaatkan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7544" y="4267200"/>
            <a:ext cx="8208911" cy="2286000"/>
          </a:xfrm>
          <a:prstGeom prst="roundRect">
            <a:avLst>
              <a:gd name="adj" fmla="val 35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Manfaatkan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peralatan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kemudahan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moden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tujuan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menambahkan</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pengetahuan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berkongsi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maklumat</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merapatkan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hubungan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silaturrahim</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sesama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5" name="AutoShape 9"/>
          <p:cNvSpPr>
            <a:spLocks noChangeArrowheads="1"/>
          </p:cNvSpPr>
          <p:nvPr/>
        </p:nvSpPr>
        <p:spPr bwMode="auto">
          <a:xfrm>
            <a:off x="428151" y="990600"/>
            <a:ext cx="8248304" cy="1524000"/>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dikira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berpalingnya</a:t>
            </a:r>
            <a:endPar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s.w.t.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selalu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mengerjakan</a:t>
            </a:r>
            <a:endPar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berfaedah</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6" name="Rounded Rectangle 5"/>
          <p:cNvSpPr/>
          <p:nvPr/>
        </p:nvSpPr>
        <p:spPr>
          <a:xfrm>
            <a:off x="520012" y="2644425"/>
            <a:ext cx="8221216" cy="1317976"/>
          </a:xfrm>
          <a:prstGeom prst="roundRect">
            <a:avLst>
              <a:gd name="adj" fmla="val 351"/>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Berhati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hatilah</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perangkap</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perangkap</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syaitan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mengheret</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7" name="Chevron 6"/>
          <p:cNvSpPr/>
          <p:nvPr/>
        </p:nvSpPr>
        <p:spPr>
          <a:xfrm rot="2487695">
            <a:off x="265015" y="909337"/>
            <a:ext cx="504056" cy="576064"/>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2487695">
            <a:off x="215515" y="2632658"/>
            <a:ext cx="504056" cy="576064"/>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2487695">
            <a:off x="215515" y="4061049"/>
            <a:ext cx="504056" cy="576064"/>
          </a:xfrm>
          <a:prstGeom prst="chevron">
            <a:avLst/>
          </a:prstGeom>
          <a:solidFill>
            <a:schemeClr val="accent5">
              <a:lumMod val="40000"/>
              <a:lumOff val="60000"/>
            </a:schemeClr>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726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23186683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5 Jan 2016 Didiklah Anak-anak Menjadi Insan Soleh cop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25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88427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3545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39862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65854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25123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657697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501318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108918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pptbackgrounds.net/wp-content/uploads/2015/01/Islam-PPT-Backgroun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5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3808" y="404664"/>
            <a:ext cx="6192688" cy="5688632"/>
          </a:xfrm>
          <a:prstGeom prst="rect">
            <a:avLst/>
          </a:prstGeom>
          <a:solidFill>
            <a:schemeClr val="accent2">
              <a:lumMod val="40000"/>
              <a:lumOff val="6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3200" b="1" dirty="0" smtClean="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r>
              <a:rPr lang="sv-SE" sz="3200" b="1" dirty="0" smtClean="0">
                <a:ln w="18415" cmpd="sng">
                  <a:solidFill>
                    <a:prstClr val="black"/>
                  </a:solidFill>
                  <a:prstDash val="solid"/>
                </a:ln>
                <a:solidFill>
                  <a:srgbClr val="FFFF00"/>
                </a:solidFill>
                <a:effectLst>
                  <a:glow rad="190500">
                    <a:prstClr val="black">
                      <a:alpha val="40000"/>
                    </a:prstClr>
                  </a:glow>
                  <a:outerShdw blurRad="38100" dist="38100" dir="2700000" algn="tl">
                    <a:srgbClr val="000000">
                      <a:alpha val="43137"/>
                    </a:srgbClr>
                  </a:outerShdw>
                </a:effectLst>
                <a:latin typeface="Arial Black" pitchFamily="34" charset="0"/>
                <a:cs typeface="Arial" pitchFamily="34" charset="0"/>
              </a:rPr>
              <a:t>TERIMA KASIH KERANA MEMBERI PERHATIAN SEMASA KHATIB BERKHUTBAH.</a:t>
            </a: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r>
              <a:rPr lang="sv-SE" sz="2400" b="1" dirty="0" smtClean="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rPr>
              <a:t>KHUTBAH MINGGU HADAPAN:</a:t>
            </a:r>
          </a:p>
          <a:p>
            <a:pPr algn="ctr">
              <a:defRPr/>
            </a:pPr>
            <a:r>
              <a:rPr lang="sv-SE" sz="2400" b="1" dirty="0" smtClean="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rPr>
              <a:t>(22 JAN 2016) </a:t>
            </a:r>
          </a:p>
          <a:p>
            <a:pPr algn="ctr">
              <a:defRPr/>
            </a:pPr>
            <a:r>
              <a:rPr lang="sv-SE" sz="3200" b="1" i="1" dirty="0" smtClean="0">
                <a:ln w="18415" cmpd="sng">
                  <a:solidFill>
                    <a:prstClr val="black"/>
                  </a:solidFill>
                  <a:prstDash val="solid"/>
                </a:ln>
                <a:solidFill>
                  <a:srgbClr val="92D050"/>
                </a:solidFill>
                <a:effectLst>
                  <a:glow rad="63500">
                    <a:prstClr val="black">
                      <a:alpha val="40000"/>
                    </a:prstClr>
                  </a:glow>
                  <a:outerShdw blurRad="38100" dist="38100" dir="2700000" algn="tl">
                    <a:srgbClr val="000000">
                      <a:alpha val="43137"/>
                    </a:srgbClr>
                  </a:outerShdw>
                </a:effectLst>
                <a:latin typeface="Arial Black" pitchFamily="34" charset="0"/>
                <a:cs typeface="Arial" pitchFamily="34" charset="0"/>
              </a:rPr>
              <a:t>”BAHAYA MENABUR FITNAH”</a:t>
            </a:r>
          </a:p>
          <a:p>
            <a:pPr algn="ctr">
              <a:defRPr/>
            </a:pPr>
            <a:endParaRPr lang="sv-SE"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a:p>
            <a:pPr algn="ctr">
              <a:defRPr/>
            </a:pPr>
            <a:endParaRPr lang="en-US" sz="3200" b="1" dirty="0">
              <a:ln w="18415" cmpd="sng">
                <a:solidFill>
                  <a:prstClr val="black"/>
                </a:solidFill>
                <a:prstDash val="solid"/>
              </a:ln>
              <a:solidFill>
                <a:prstClr val="white"/>
              </a:solidFill>
              <a:effectLst>
                <a:glow rad="63500">
                  <a:prstClr val="black">
                    <a:alpha val="40000"/>
                  </a:prstClr>
                </a:glow>
              </a:effectLst>
              <a:latin typeface="Arial Black" pitchFamily="34" charset="0"/>
              <a:cs typeface="Arial" pitchFamily="34" charset="0"/>
            </a:endParaRPr>
          </a:p>
        </p:txBody>
      </p:sp>
    </p:spTree>
    <p:extLst>
      <p:ext uri="{BB962C8B-B14F-4D97-AF65-F5344CB8AC3E}">
        <p14:creationId xmlns:p14="http://schemas.microsoft.com/office/powerpoint/2010/main" val="3896143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8167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467761"/>
            <a:ext cx="9144000" cy="1323439"/>
          </a:xfrm>
          <a:prstGeom prst="rect">
            <a:avLst/>
          </a:prstGeom>
          <a:solidFill>
            <a:schemeClr val="bg1">
              <a:alpha val="35000"/>
            </a:schemeClr>
          </a:solidFill>
          <a:ln w="57150">
            <a:noFill/>
          </a:ln>
        </p:spPr>
        <p:txBody>
          <a:bodyPr wrap="square">
            <a:spAutoFit/>
          </a:bodyPr>
          <a:lstStyle/>
          <a:p>
            <a:pPr algn="ctr" fontAlgn="auto">
              <a:spcBef>
                <a:spcPts val="0"/>
              </a:spcBef>
              <a:spcAft>
                <a:spcPts val="0"/>
              </a:spcAft>
              <a:defRPr/>
            </a:pPr>
            <a:r>
              <a:rPr lang="en-US" sz="40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304800"/>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54726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06718"/>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60648"/>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546795"/>
            <a:ext cx="9144000" cy="2654573"/>
          </a:xfrm>
          <a:prstGeom prst="rect">
            <a:avLst/>
          </a:prstGeom>
          <a:solidFill>
            <a:schemeClr val="bg1">
              <a:alpha val="30000"/>
            </a:schemeClr>
          </a:solidFill>
          <a:ln w="57150">
            <a:noFill/>
          </a:ln>
        </p:spPr>
        <p:txBody>
          <a:bodyPr wrap="square">
            <a:spAutoFit/>
          </a:bodyPr>
          <a:lstStyle/>
          <a:p>
            <a:pPr algn="ctr" fontAlgn="auto">
              <a:spcBef>
                <a:spcPts val="0"/>
              </a:spcBef>
              <a:spcAft>
                <a:spcPts val="0"/>
              </a:spcAft>
              <a:defRPr/>
            </a:pP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00033" y="316974"/>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58650"/>
            <a:ext cx="9144000"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5366"/>
            <a:ext cx="9144000"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15425" y="256072"/>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1415098"/>
            <a:ext cx="8062664"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وَطَاعَتِهِ لَعَلَّكُمْ تُفْلِحُونَ.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3672"/>
            <a:ext cx="9144000" cy="1384995"/>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Takut</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472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304800"/>
            <a:ext cx="756153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Penghargaan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914400" y="1849398"/>
            <a:ext cx="7467600" cy="1295400"/>
          </a:xfrm>
          <a:prstGeom prst="roundRect">
            <a:avLst>
              <a:gd name="adj" fmla="val 16667"/>
            </a:avLst>
          </a:prstGeom>
          <a:solidFill>
            <a:srgbClr val="0070C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Anak-anak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yang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telah</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berjaya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mendapat</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keputusan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cemerlang</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peperiksaan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838200" y="3248294"/>
            <a:ext cx="7543800" cy="990600"/>
          </a:xfrm>
          <a:prstGeom prst="roundRect">
            <a:avLst>
              <a:gd name="adj" fmla="val 16667"/>
            </a:avLst>
          </a:prstGeom>
          <a:solidFill>
            <a:srgbClr val="7030A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Ibubapa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yang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memberikan</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sokongan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padu</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anak-anak</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152400" y="1163598"/>
            <a:ext cx="3962400" cy="685800"/>
          </a:xfrm>
          <a:prstGeom prst="ellipse">
            <a:avLst/>
          </a:prstGeom>
          <a:ln w="38100">
            <a:solidFill>
              <a:schemeClr val="bg1"/>
            </a:solidFill>
          </a:ln>
          <a:effectLst>
            <a:glow rad="101600">
              <a:srgbClr val="FFFF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Ucapan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tahniah</a:t>
            </a:r>
            <a:endParaRPr lang="en-MY" sz="2400" dirty="0"/>
          </a:p>
        </p:txBody>
      </p:sp>
      <p:sp>
        <p:nvSpPr>
          <p:cNvPr id="7" name="AutoShape 9"/>
          <p:cNvSpPr>
            <a:spLocks noChangeArrowheads="1"/>
          </p:cNvSpPr>
          <p:nvPr/>
        </p:nvSpPr>
        <p:spPr bwMode="auto">
          <a:xfrm>
            <a:off x="845320" y="4363998"/>
            <a:ext cx="7543800" cy="9906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Guru-guru </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mendidik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pelajar</a:t>
            </a:r>
            <a:endParaRPr lang="en-MY" sz="2400" dirty="0"/>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ed Rectangle 7"/>
          <p:cNvSpPr/>
          <p:nvPr/>
        </p:nvSpPr>
        <p:spPr>
          <a:xfrm>
            <a:off x="530096" y="5493350"/>
            <a:ext cx="8208911" cy="1141298"/>
          </a:xfrm>
          <a:prstGeom prst="roundRect">
            <a:avLst>
              <a:gd name="adj" fmla="val 351"/>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Semoga Allah mengurniakan ganjaran yang besar atas keikhlasan kita mendidik dan mencurahkan ilmu demi kejayaan generasi masa depan.</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47268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1466</Words>
  <Application>Microsoft Office PowerPoint</Application>
  <PresentationFormat>On-screen Show (4:3)</PresentationFormat>
  <Paragraphs>157</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10</cp:revision>
  <dcterms:created xsi:type="dcterms:W3CDTF">2016-01-12T01:17:50Z</dcterms:created>
  <dcterms:modified xsi:type="dcterms:W3CDTF">2016-01-14T07:46:03Z</dcterms:modified>
</cp:coreProperties>
</file>